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4" r:id="rId6"/>
    <p:sldId id="258" r:id="rId7"/>
    <p:sldId id="266" r:id="rId8"/>
    <p:sldId id="259" r:id="rId9"/>
    <p:sldId id="260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TITLE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652905"/>
            <a:ext cx="13006705" cy="7660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3276600" y="3086100"/>
            <a:ext cx="12377531" cy="199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885" y="1025525"/>
            <a:ext cx="13145135" cy="8460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150" y="1229995"/>
            <a:ext cx="13595985" cy="8251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7435" y="610870"/>
            <a:ext cx="13565505" cy="8418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605" y="1508760"/>
            <a:ext cx="12752705" cy="7646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5185" y="1335405"/>
            <a:ext cx="13844270" cy="7590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938010" y="9637395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      </a:t>
            </a:r>
            <a:r>
              <a:rPr lang="en-US" sz="4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1453515"/>
            <a:ext cx="14037945" cy="7804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Custom</PresentationFormat>
  <Paragraphs>36</Paragraphs>
  <Slides>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Arial</vt:lpstr>
      <vt:lpstr>Calibri</vt:lpstr>
      <vt:lpstr>Cambria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3</cp:revision>
  <dcterms:created xsi:type="dcterms:W3CDTF">2006-08-16T00:00:00Z</dcterms:created>
  <dcterms:modified xsi:type="dcterms:W3CDTF">2023-07-18T11:39:41Z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EAB2F827843C45DCBAEE4BB13920CC48</vt:lpwstr>
  </property>
  <property fmtid="{D5CDD505-2E9C-101B-9397-08002B2CF9AE}" pid="3" name="KSOProductBuildVer">
    <vt:lpwstr>1033-11.2.0.11537</vt:lpwstr>
  </property>
</Properties>
</file>